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C28D1-08CD-4ECF-9B35-FB6B7EEB6A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5A65-D6E2-487B-8A8E-231BBF5A9D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E92BA-3713-4364-B558-1250300D76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75B41-BA24-4DA2-B757-E3A86F8102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D3BF9-EDD0-4AFC-B6BC-0B6A4730BF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94885-62F2-4582-A17A-DCC1ACE741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C8593-7811-4937-977E-B1A0337AE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171F-C4BD-481F-99FF-47F6B94678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69E0-B8F8-4F50-A922-859065AF0A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7771-1D36-4985-9428-19A575B9E9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CA404-2ACF-4C03-869D-E36DAF7893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31B231-1C28-4DBD-8F87-56190D5D4F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21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228600"/>
            <a:ext cx="50625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p33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85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p34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0" y="228600"/>
            <a:ext cx="39751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p35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73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p36a.tif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013" y="304800"/>
            <a:ext cx="444658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p36b.tif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5" y="304800"/>
            <a:ext cx="29495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22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1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p25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69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26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228600"/>
            <a:ext cx="31718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27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53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p28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34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31.tif 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8513"/>
            <a:ext cx="9144000" cy="311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p32a.tif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304800"/>
            <a:ext cx="306705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p32b.tif                                                       00058220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9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9</TotalTime>
  <Words>112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2005-11-14T09:51:38Z</dcterms:created>
  <dcterms:modified xsi:type="dcterms:W3CDTF">2020-11-18T10:25:33Z</dcterms:modified>
</cp:coreProperties>
</file>